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7" r:id="rId5"/>
    <p:sldId id="258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FB280C-69CA-4E1B-9F6B-5DBDA6943091}" v="57" dt="2021-11-05T20:28:12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cker Smith" userId="1db7e19d-17dc-440a-b955-1dc8a6e0f281" providerId="ADAL" clId="{1FFB280C-69CA-4E1B-9F6B-5DBDA6943091}"/>
    <pc:docChg chg="undo custSel addSld modSld">
      <pc:chgData name="Tucker Smith" userId="1db7e19d-17dc-440a-b955-1dc8a6e0f281" providerId="ADAL" clId="{1FFB280C-69CA-4E1B-9F6B-5DBDA6943091}" dt="2021-11-05T20:28:53.086" v="651" actId="20577"/>
      <pc:docMkLst>
        <pc:docMk/>
      </pc:docMkLst>
      <pc:sldChg chg="addSp delSp modSp mod">
        <pc:chgData name="Tucker Smith" userId="1db7e19d-17dc-440a-b955-1dc8a6e0f281" providerId="ADAL" clId="{1FFB280C-69CA-4E1B-9F6B-5DBDA6943091}" dt="2021-11-05T20:28:16.922" v="604" actId="1076"/>
        <pc:sldMkLst>
          <pc:docMk/>
          <pc:sldMk cId="449008600" sldId="257"/>
        </pc:sldMkLst>
        <pc:spChg chg="del">
          <ac:chgData name="Tucker Smith" userId="1db7e19d-17dc-440a-b955-1dc8a6e0f281" providerId="ADAL" clId="{1FFB280C-69CA-4E1B-9F6B-5DBDA6943091}" dt="2021-10-25T21:41:19.101" v="15" actId="478"/>
          <ac:spMkLst>
            <pc:docMk/>
            <pc:sldMk cId="449008600" sldId="257"/>
            <ac:spMk id="4" creationId="{5411D9FB-1456-4539-B189-E83479A6B322}"/>
          </ac:spMkLst>
        </pc:spChg>
        <pc:spChg chg="add mod">
          <ac:chgData name="Tucker Smith" userId="1db7e19d-17dc-440a-b955-1dc8a6e0f281" providerId="ADAL" clId="{1FFB280C-69CA-4E1B-9F6B-5DBDA6943091}" dt="2021-10-25T21:42:04.154" v="21" actId="1582"/>
          <ac:spMkLst>
            <pc:docMk/>
            <pc:sldMk cId="449008600" sldId="257"/>
            <ac:spMk id="11" creationId="{CFE143A1-3668-4A9C-942B-57C2CFC55421}"/>
          </ac:spMkLst>
        </pc:spChg>
        <pc:spChg chg="add mod">
          <ac:chgData name="Tucker Smith" userId="1db7e19d-17dc-440a-b955-1dc8a6e0f281" providerId="ADAL" clId="{1FFB280C-69CA-4E1B-9F6B-5DBDA6943091}" dt="2021-10-25T21:45:51.986" v="115" actId="1076"/>
          <ac:spMkLst>
            <pc:docMk/>
            <pc:sldMk cId="449008600" sldId="257"/>
            <ac:spMk id="13" creationId="{8AED09BA-FB24-4448-A269-37C317F9CF57}"/>
          </ac:spMkLst>
        </pc:spChg>
        <pc:spChg chg="add mod">
          <ac:chgData name="Tucker Smith" userId="1db7e19d-17dc-440a-b955-1dc8a6e0f281" providerId="ADAL" clId="{1FFB280C-69CA-4E1B-9F6B-5DBDA6943091}" dt="2021-10-27T18:44:59.121" v="406" actId="1076"/>
          <ac:spMkLst>
            <pc:docMk/>
            <pc:sldMk cId="449008600" sldId="257"/>
            <ac:spMk id="14" creationId="{5D9083B4-06F9-4F22-88C5-440D35A9BB6B}"/>
          </ac:spMkLst>
        </pc:spChg>
        <pc:spChg chg="mod">
          <ac:chgData name="Tucker Smith" userId="1db7e19d-17dc-440a-b955-1dc8a6e0f281" providerId="ADAL" clId="{1FFB280C-69CA-4E1B-9F6B-5DBDA6943091}" dt="2021-10-25T21:49:07.380" v="214" actId="1076"/>
          <ac:spMkLst>
            <pc:docMk/>
            <pc:sldMk cId="449008600" sldId="257"/>
            <ac:spMk id="16" creationId="{23339B50-60A5-4012-937F-C943AA952944}"/>
          </ac:spMkLst>
        </pc:spChg>
        <pc:spChg chg="del mod">
          <ac:chgData name="Tucker Smith" userId="1db7e19d-17dc-440a-b955-1dc8a6e0f281" providerId="ADAL" clId="{1FFB280C-69CA-4E1B-9F6B-5DBDA6943091}" dt="2021-10-25T21:48:46.938" v="210" actId="21"/>
          <ac:spMkLst>
            <pc:docMk/>
            <pc:sldMk cId="449008600" sldId="257"/>
            <ac:spMk id="17" creationId="{BCAC100B-BC4C-42D6-85B4-2AC86C789151}"/>
          </ac:spMkLst>
        </pc:spChg>
        <pc:spChg chg="add del">
          <ac:chgData name="Tucker Smith" userId="1db7e19d-17dc-440a-b955-1dc8a6e0f281" providerId="ADAL" clId="{1FFB280C-69CA-4E1B-9F6B-5DBDA6943091}" dt="2021-10-25T21:41:30.471" v="17" actId="22"/>
          <ac:spMkLst>
            <pc:docMk/>
            <pc:sldMk cId="449008600" sldId="257"/>
            <ac:spMk id="52" creationId="{495F7728-C03A-43F4-86F0-205189E2B5CC}"/>
          </ac:spMkLst>
        </pc:spChg>
        <pc:spChg chg="add mod">
          <ac:chgData name="Tucker Smith" userId="1db7e19d-17dc-440a-b955-1dc8a6e0f281" providerId="ADAL" clId="{1FFB280C-69CA-4E1B-9F6B-5DBDA6943091}" dt="2021-10-25T21:44:38.862" v="83" actId="1035"/>
          <ac:spMkLst>
            <pc:docMk/>
            <pc:sldMk cId="449008600" sldId="257"/>
            <ac:spMk id="59" creationId="{53DD0D27-EAA6-4DBB-9A20-EA360CB2C83B}"/>
          </ac:spMkLst>
        </pc:spChg>
        <pc:spChg chg="add mod">
          <ac:chgData name="Tucker Smith" userId="1db7e19d-17dc-440a-b955-1dc8a6e0f281" providerId="ADAL" clId="{1FFB280C-69CA-4E1B-9F6B-5DBDA6943091}" dt="2021-10-25T21:42:14.006" v="25" actId="1076"/>
          <ac:spMkLst>
            <pc:docMk/>
            <pc:sldMk cId="449008600" sldId="257"/>
            <ac:spMk id="60" creationId="{8C64E8B7-A798-4EA2-863F-A85488772139}"/>
          </ac:spMkLst>
        </pc:spChg>
        <pc:spChg chg="add mod">
          <ac:chgData name="Tucker Smith" userId="1db7e19d-17dc-440a-b955-1dc8a6e0f281" providerId="ADAL" clId="{1FFB280C-69CA-4E1B-9F6B-5DBDA6943091}" dt="2021-10-25T21:44:40.683" v="84" actId="1036"/>
          <ac:spMkLst>
            <pc:docMk/>
            <pc:sldMk cId="449008600" sldId="257"/>
            <ac:spMk id="61" creationId="{A151BC64-59AC-4B8E-B354-F14CF6757F50}"/>
          </ac:spMkLst>
        </pc:spChg>
        <pc:spChg chg="add mod">
          <ac:chgData name="Tucker Smith" userId="1db7e19d-17dc-440a-b955-1dc8a6e0f281" providerId="ADAL" clId="{1FFB280C-69CA-4E1B-9F6B-5DBDA6943091}" dt="2021-10-25T21:42:19.483" v="29" actId="1076"/>
          <ac:spMkLst>
            <pc:docMk/>
            <pc:sldMk cId="449008600" sldId="257"/>
            <ac:spMk id="62" creationId="{8DFFB705-16D8-4F3B-AD1C-9D1402909469}"/>
          </ac:spMkLst>
        </pc:spChg>
        <pc:spChg chg="add mod">
          <ac:chgData name="Tucker Smith" userId="1db7e19d-17dc-440a-b955-1dc8a6e0f281" providerId="ADAL" clId="{1FFB280C-69CA-4E1B-9F6B-5DBDA6943091}" dt="2021-10-25T21:44:49.933" v="86" actId="1036"/>
          <ac:spMkLst>
            <pc:docMk/>
            <pc:sldMk cId="449008600" sldId="257"/>
            <ac:spMk id="63" creationId="{685BC571-84AE-4042-8AE1-B8D5133E62FD}"/>
          </ac:spMkLst>
        </pc:spChg>
        <pc:spChg chg="add mod">
          <ac:chgData name="Tucker Smith" userId="1db7e19d-17dc-440a-b955-1dc8a6e0f281" providerId="ADAL" clId="{1FFB280C-69CA-4E1B-9F6B-5DBDA6943091}" dt="2021-10-25T21:44:51.828" v="87" actId="1035"/>
          <ac:spMkLst>
            <pc:docMk/>
            <pc:sldMk cId="449008600" sldId="257"/>
            <ac:spMk id="64" creationId="{21F010BE-962E-4929-B520-FFB34742C418}"/>
          </ac:spMkLst>
        </pc:spChg>
        <pc:spChg chg="add mod">
          <ac:chgData name="Tucker Smith" userId="1db7e19d-17dc-440a-b955-1dc8a6e0f281" providerId="ADAL" clId="{1FFB280C-69CA-4E1B-9F6B-5DBDA6943091}" dt="2021-10-25T21:42:31.169" v="35" actId="1076"/>
          <ac:spMkLst>
            <pc:docMk/>
            <pc:sldMk cId="449008600" sldId="257"/>
            <ac:spMk id="65" creationId="{3FD86F7A-467F-43D9-808F-6716925A9B95}"/>
          </ac:spMkLst>
        </pc:spChg>
        <pc:spChg chg="add del mod">
          <ac:chgData name="Tucker Smith" userId="1db7e19d-17dc-440a-b955-1dc8a6e0f281" providerId="ADAL" clId="{1FFB280C-69CA-4E1B-9F6B-5DBDA6943091}" dt="2021-10-27T18:44:08.331" v="317" actId="478"/>
          <ac:spMkLst>
            <pc:docMk/>
            <pc:sldMk cId="449008600" sldId="257"/>
            <ac:spMk id="69" creationId="{30B35A38-CB3F-43E1-81DE-367C9C08C17A}"/>
          </ac:spMkLst>
        </pc:spChg>
        <pc:spChg chg="del">
          <ac:chgData name="Tucker Smith" userId="1db7e19d-17dc-440a-b955-1dc8a6e0f281" providerId="ADAL" clId="{1FFB280C-69CA-4E1B-9F6B-5DBDA6943091}" dt="2021-10-25T21:41:17.757" v="14" actId="478"/>
          <ac:spMkLst>
            <pc:docMk/>
            <pc:sldMk cId="449008600" sldId="257"/>
            <ac:spMk id="70" creationId="{6E5CE3C8-96B5-4025-9D60-28B433843BDE}"/>
          </ac:spMkLst>
        </pc:spChg>
        <pc:spChg chg="add del mod">
          <ac:chgData name="Tucker Smith" userId="1db7e19d-17dc-440a-b955-1dc8a6e0f281" providerId="ADAL" clId="{1FFB280C-69CA-4E1B-9F6B-5DBDA6943091}" dt="2021-10-27T18:44:05.153" v="313" actId="478"/>
          <ac:spMkLst>
            <pc:docMk/>
            <pc:sldMk cId="449008600" sldId="257"/>
            <ac:spMk id="71" creationId="{2D6E45C3-D592-493C-B079-D51FA947A719}"/>
          </ac:spMkLst>
        </pc:spChg>
        <pc:spChg chg="add del mod">
          <ac:chgData name="Tucker Smith" userId="1db7e19d-17dc-440a-b955-1dc8a6e0f281" providerId="ADAL" clId="{1FFB280C-69CA-4E1B-9F6B-5DBDA6943091}" dt="2021-10-27T18:44:02.930" v="310" actId="478"/>
          <ac:spMkLst>
            <pc:docMk/>
            <pc:sldMk cId="449008600" sldId="257"/>
            <ac:spMk id="72" creationId="{3A53778F-844B-4E81-996F-D6AD892D0942}"/>
          </ac:spMkLst>
        </pc:spChg>
        <pc:spChg chg="add del mod">
          <ac:chgData name="Tucker Smith" userId="1db7e19d-17dc-440a-b955-1dc8a6e0f281" providerId="ADAL" clId="{1FFB280C-69CA-4E1B-9F6B-5DBDA6943091}" dt="2021-10-27T18:43:58.551" v="306" actId="478"/>
          <ac:spMkLst>
            <pc:docMk/>
            <pc:sldMk cId="449008600" sldId="257"/>
            <ac:spMk id="86" creationId="{F8F57E79-A5F3-4196-8C4C-4F51368E7977}"/>
          </ac:spMkLst>
        </pc:spChg>
        <pc:spChg chg="add del mod">
          <ac:chgData name="Tucker Smith" userId="1db7e19d-17dc-440a-b955-1dc8a6e0f281" providerId="ADAL" clId="{1FFB280C-69CA-4E1B-9F6B-5DBDA6943091}" dt="2021-10-27T18:43:55.218" v="302" actId="478"/>
          <ac:spMkLst>
            <pc:docMk/>
            <pc:sldMk cId="449008600" sldId="257"/>
            <ac:spMk id="88" creationId="{00C320F4-514A-44C7-95A0-F84BCAFEBC92}"/>
          </ac:spMkLst>
        </pc:spChg>
        <pc:spChg chg="add del mod">
          <ac:chgData name="Tucker Smith" userId="1db7e19d-17dc-440a-b955-1dc8a6e0f281" providerId="ADAL" clId="{1FFB280C-69CA-4E1B-9F6B-5DBDA6943091}" dt="2021-10-27T18:43:53.204" v="299" actId="478"/>
          <ac:spMkLst>
            <pc:docMk/>
            <pc:sldMk cId="449008600" sldId="257"/>
            <ac:spMk id="90" creationId="{3C007AC1-A2B4-4FD9-816A-26E510154CF5}"/>
          </ac:spMkLst>
        </pc:spChg>
        <pc:spChg chg="add del mod">
          <ac:chgData name="Tucker Smith" userId="1db7e19d-17dc-440a-b955-1dc8a6e0f281" providerId="ADAL" clId="{1FFB280C-69CA-4E1B-9F6B-5DBDA6943091}" dt="2021-10-27T18:43:51.043" v="296" actId="478"/>
          <ac:spMkLst>
            <pc:docMk/>
            <pc:sldMk cId="449008600" sldId="257"/>
            <ac:spMk id="92" creationId="{C71EA02A-2018-4475-8ED6-D01F376E673D}"/>
          </ac:spMkLst>
        </pc:spChg>
        <pc:spChg chg="add del mod">
          <ac:chgData name="Tucker Smith" userId="1db7e19d-17dc-440a-b955-1dc8a6e0f281" providerId="ADAL" clId="{1FFB280C-69CA-4E1B-9F6B-5DBDA6943091}" dt="2021-10-27T18:43:49.685" v="295" actId="478"/>
          <ac:spMkLst>
            <pc:docMk/>
            <pc:sldMk cId="449008600" sldId="257"/>
            <ac:spMk id="97" creationId="{87E82367-2F88-4C8F-B0FB-43AB3EB92B9E}"/>
          </ac:spMkLst>
        </pc:spChg>
        <pc:spChg chg="add del mod">
          <ac:chgData name="Tucker Smith" userId="1db7e19d-17dc-440a-b955-1dc8a6e0f281" providerId="ADAL" clId="{1FFB280C-69CA-4E1B-9F6B-5DBDA6943091}" dt="2021-10-27T18:44:15.639" v="326" actId="478"/>
          <ac:spMkLst>
            <pc:docMk/>
            <pc:sldMk cId="449008600" sldId="257"/>
            <ac:spMk id="100" creationId="{234458D7-959C-43AD-A692-A50700B3934D}"/>
          </ac:spMkLst>
        </pc:spChg>
        <pc:spChg chg="mod">
          <ac:chgData name="Tucker Smith" userId="1db7e19d-17dc-440a-b955-1dc8a6e0f281" providerId="ADAL" clId="{1FFB280C-69CA-4E1B-9F6B-5DBDA6943091}" dt="2021-10-25T21:40:04.222" v="3" actId="20577"/>
          <ac:spMkLst>
            <pc:docMk/>
            <pc:sldMk cId="449008600" sldId="257"/>
            <ac:spMk id="103" creationId="{3F959363-D170-4AC9-A64C-A15014F71EA2}"/>
          </ac:spMkLst>
        </pc:spChg>
        <pc:spChg chg="add del mod">
          <ac:chgData name="Tucker Smith" userId="1db7e19d-17dc-440a-b955-1dc8a6e0f281" providerId="ADAL" clId="{1FFB280C-69CA-4E1B-9F6B-5DBDA6943091}" dt="2021-10-27T18:44:11.728" v="321" actId="478"/>
          <ac:spMkLst>
            <pc:docMk/>
            <pc:sldMk cId="449008600" sldId="257"/>
            <ac:spMk id="104" creationId="{2B73C3DF-BA41-46D3-982E-E6079A6CF162}"/>
          </ac:spMkLst>
        </pc:spChg>
        <pc:spChg chg="add mod">
          <ac:chgData name="Tucker Smith" userId="1db7e19d-17dc-440a-b955-1dc8a6e0f281" providerId="ADAL" clId="{1FFB280C-69CA-4E1B-9F6B-5DBDA6943091}" dt="2021-10-27T18:45:12.591" v="421" actId="20577"/>
          <ac:spMkLst>
            <pc:docMk/>
            <pc:sldMk cId="449008600" sldId="257"/>
            <ac:spMk id="105" creationId="{4BF1E357-8238-438D-BAA9-E58D9EEF5336}"/>
          </ac:spMkLst>
        </pc:spChg>
        <pc:spChg chg="add del mod">
          <ac:chgData name="Tucker Smith" userId="1db7e19d-17dc-440a-b955-1dc8a6e0f281" providerId="ADAL" clId="{1FFB280C-69CA-4E1B-9F6B-5DBDA6943091}" dt="2021-10-25T21:48:08.087" v="207" actId="478"/>
          <ac:spMkLst>
            <pc:docMk/>
            <pc:sldMk cId="449008600" sldId="257"/>
            <ac:spMk id="105" creationId="{90663D52-3FB2-4735-953B-191A80789D63}"/>
          </ac:spMkLst>
        </pc:spChg>
        <pc:spChg chg="add del mod">
          <ac:chgData name="Tucker Smith" userId="1db7e19d-17dc-440a-b955-1dc8a6e0f281" providerId="ADAL" clId="{1FFB280C-69CA-4E1B-9F6B-5DBDA6943091}" dt="2021-10-27T18:47:13.329" v="489"/>
          <ac:spMkLst>
            <pc:docMk/>
            <pc:sldMk cId="449008600" sldId="257"/>
            <ac:spMk id="106" creationId="{040004E0-F122-445E-B093-FF2578924167}"/>
          </ac:spMkLst>
        </pc:spChg>
        <pc:spChg chg="add del mod">
          <ac:chgData name="Tucker Smith" userId="1db7e19d-17dc-440a-b955-1dc8a6e0f281" providerId="ADAL" clId="{1FFB280C-69CA-4E1B-9F6B-5DBDA6943091}" dt="2021-10-25T21:48:09.941" v="208" actId="478"/>
          <ac:spMkLst>
            <pc:docMk/>
            <pc:sldMk cId="449008600" sldId="257"/>
            <ac:spMk id="106" creationId="{7DC61512-EB08-4C13-907D-8FD0D4EFCB50}"/>
          </ac:spMkLst>
        </pc:spChg>
        <pc:spChg chg="add del mod">
          <ac:chgData name="Tucker Smith" userId="1db7e19d-17dc-440a-b955-1dc8a6e0f281" providerId="ADAL" clId="{1FFB280C-69CA-4E1B-9F6B-5DBDA6943091}" dt="2021-10-27T18:44:14.650" v="325" actId="478"/>
          <ac:spMkLst>
            <pc:docMk/>
            <pc:sldMk cId="449008600" sldId="257"/>
            <ac:spMk id="107" creationId="{8DB26A5A-67B1-4D99-8DC6-5B43AA145EE3}"/>
          </ac:spMkLst>
        </pc:spChg>
        <pc:spChg chg="add mod">
          <ac:chgData name="Tucker Smith" userId="1db7e19d-17dc-440a-b955-1dc8a6e0f281" providerId="ADAL" clId="{1FFB280C-69CA-4E1B-9F6B-5DBDA6943091}" dt="2021-10-25T21:45:58.781" v="119" actId="20577"/>
          <ac:spMkLst>
            <pc:docMk/>
            <pc:sldMk cId="449008600" sldId="257"/>
            <ac:spMk id="108" creationId="{6A14663B-7FCD-4316-A91B-1C46D4E50D78}"/>
          </ac:spMkLst>
        </pc:spChg>
        <pc:spChg chg="add mod">
          <ac:chgData name="Tucker Smith" userId="1db7e19d-17dc-440a-b955-1dc8a6e0f281" providerId="ADAL" clId="{1FFB280C-69CA-4E1B-9F6B-5DBDA6943091}" dt="2021-10-25T21:46:05.541" v="123" actId="20577"/>
          <ac:spMkLst>
            <pc:docMk/>
            <pc:sldMk cId="449008600" sldId="257"/>
            <ac:spMk id="109" creationId="{687D5DC8-EFF8-440B-B6D6-12FFE4808056}"/>
          </ac:spMkLst>
        </pc:spChg>
        <pc:spChg chg="add mod">
          <ac:chgData name="Tucker Smith" userId="1db7e19d-17dc-440a-b955-1dc8a6e0f281" providerId="ADAL" clId="{1FFB280C-69CA-4E1B-9F6B-5DBDA6943091}" dt="2021-10-25T21:46:12.953" v="127" actId="20577"/>
          <ac:spMkLst>
            <pc:docMk/>
            <pc:sldMk cId="449008600" sldId="257"/>
            <ac:spMk id="110" creationId="{444340BA-E08C-4CD7-98A2-27EFA0C1B96C}"/>
          </ac:spMkLst>
        </pc:spChg>
        <pc:spChg chg="add mod">
          <ac:chgData name="Tucker Smith" userId="1db7e19d-17dc-440a-b955-1dc8a6e0f281" providerId="ADAL" clId="{1FFB280C-69CA-4E1B-9F6B-5DBDA6943091}" dt="2021-10-25T21:46:20.446" v="131" actId="20577"/>
          <ac:spMkLst>
            <pc:docMk/>
            <pc:sldMk cId="449008600" sldId="257"/>
            <ac:spMk id="111" creationId="{3CC3A0FD-D3EC-43C0-A75C-A524E849440A}"/>
          </ac:spMkLst>
        </pc:spChg>
        <pc:spChg chg="add mod">
          <ac:chgData name="Tucker Smith" userId="1db7e19d-17dc-440a-b955-1dc8a6e0f281" providerId="ADAL" clId="{1FFB280C-69CA-4E1B-9F6B-5DBDA6943091}" dt="2021-10-25T21:46:27.723" v="135" actId="20577"/>
          <ac:spMkLst>
            <pc:docMk/>
            <pc:sldMk cId="449008600" sldId="257"/>
            <ac:spMk id="112" creationId="{32550152-8B57-4C12-BEC4-F7E4D18FADF2}"/>
          </ac:spMkLst>
        </pc:spChg>
        <pc:spChg chg="add mod">
          <ac:chgData name="Tucker Smith" userId="1db7e19d-17dc-440a-b955-1dc8a6e0f281" providerId="ADAL" clId="{1FFB280C-69CA-4E1B-9F6B-5DBDA6943091}" dt="2021-10-25T21:46:35.546" v="139" actId="20577"/>
          <ac:spMkLst>
            <pc:docMk/>
            <pc:sldMk cId="449008600" sldId="257"/>
            <ac:spMk id="113" creationId="{C3C547B0-DBC9-43B1-875B-EB4542AEF10B}"/>
          </ac:spMkLst>
        </pc:spChg>
        <pc:spChg chg="add mod">
          <ac:chgData name="Tucker Smith" userId="1db7e19d-17dc-440a-b955-1dc8a6e0f281" providerId="ADAL" clId="{1FFB280C-69CA-4E1B-9F6B-5DBDA6943091}" dt="2021-10-25T21:49:45.265" v="217" actId="1076"/>
          <ac:spMkLst>
            <pc:docMk/>
            <pc:sldMk cId="449008600" sldId="257"/>
            <ac:spMk id="114" creationId="{7F7703CD-8694-4571-9939-AA42A5E1ABB7}"/>
          </ac:spMkLst>
        </pc:spChg>
        <pc:spChg chg="add del mod">
          <ac:chgData name="Tucker Smith" userId="1db7e19d-17dc-440a-b955-1dc8a6e0f281" providerId="ADAL" clId="{1FFB280C-69CA-4E1B-9F6B-5DBDA6943091}" dt="2021-10-27T18:44:19.610" v="328" actId="478"/>
          <ac:spMkLst>
            <pc:docMk/>
            <pc:sldMk cId="449008600" sldId="257"/>
            <ac:spMk id="115" creationId="{F866E1F6-E966-4A1B-9848-933CB180126D}"/>
          </ac:spMkLst>
        </pc:spChg>
        <pc:spChg chg="add del mod">
          <ac:chgData name="Tucker Smith" userId="1db7e19d-17dc-440a-b955-1dc8a6e0f281" providerId="ADAL" clId="{1FFB280C-69CA-4E1B-9F6B-5DBDA6943091}" dt="2021-10-27T18:44:14.102" v="324" actId="478"/>
          <ac:spMkLst>
            <pc:docMk/>
            <pc:sldMk cId="449008600" sldId="257"/>
            <ac:spMk id="116" creationId="{077E6AE1-C33F-4A7E-850A-2FD11A998864}"/>
          </ac:spMkLst>
        </pc:spChg>
        <pc:spChg chg="add del mod">
          <ac:chgData name="Tucker Smith" userId="1db7e19d-17dc-440a-b955-1dc8a6e0f281" providerId="ADAL" clId="{1FFB280C-69CA-4E1B-9F6B-5DBDA6943091}" dt="2021-10-27T18:44:11.112" v="320" actId="478"/>
          <ac:spMkLst>
            <pc:docMk/>
            <pc:sldMk cId="449008600" sldId="257"/>
            <ac:spMk id="117" creationId="{3E02B80A-FA9D-44F7-BFA3-2943484E5068}"/>
          </ac:spMkLst>
        </pc:spChg>
        <pc:spChg chg="add del mod">
          <ac:chgData name="Tucker Smith" userId="1db7e19d-17dc-440a-b955-1dc8a6e0f281" providerId="ADAL" clId="{1FFB280C-69CA-4E1B-9F6B-5DBDA6943091}" dt="2021-10-27T18:44:07.321" v="316" actId="478"/>
          <ac:spMkLst>
            <pc:docMk/>
            <pc:sldMk cId="449008600" sldId="257"/>
            <ac:spMk id="118" creationId="{E6B4E724-E9EF-4DF4-8F0F-233F96FC6EA2}"/>
          </ac:spMkLst>
        </pc:spChg>
        <pc:spChg chg="add del mod">
          <ac:chgData name="Tucker Smith" userId="1db7e19d-17dc-440a-b955-1dc8a6e0f281" providerId="ADAL" clId="{1FFB280C-69CA-4E1B-9F6B-5DBDA6943091}" dt="2021-10-27T18:44:04.460" v="312" actId="478"/>
          <ac:spMkLst>
            <pc:docMk/>
            <pc:sldMk cId="449008600" sldId="257"/>
            <ac:spMk id="119" creationId="{C18FB933-009A-4F98-B5AC-6953D74AAAA9}"/>
          </ac:spMkLst>
        </pc:spChg>
        <pc:spChg chg="add del mod">
          <ac:chgData name="Tucker Smith" userId="1db7e19d-17dc-440a-b955-1dc8a6e0f281" providerId="ADAL" clId="{1FFB280C-69CA-4E1B-9F6B-5DBDA6943091}" dt="2021-10-27T18:44:02.279" v="309" actId="478"/>
          <ac:spMkLst>
            <pc:docMk/>
            <pc:sldMk cId="449008600" sldId="257"/>
            <ac:spMk id="120" creationId="{2B1FD19D-60CE-4697-B547-C64258B06D9F}"/>
          </ac:spMkLst>
        </pc:spChg>
        <pc:spChg chg="add del mod">
          <ac:chgData name="Tucker Smith" userId="1db7e19d-17dc-440a-b955-1dc8a6e0f281" providerId="ADAL" clId="{1FFB280C-69CA-4E1B-9F6B-5DBDA6943091}" dt="2021-10-27T18:43:57.247" v="305" actId="478"/>
          <ac:spMkLst>
            <pc:docMk/>
            <pc:sldMk cId="449008600" sldId="257"/>
            <ac:spMk id="121" creationId="{DCAA9A66-D906-40EB-B8C7-040131568C82}"/>
          </ac:spMkLst>
        </pc:spChg>
        <pc:spChg chg="add del mod">
          <ac:chgData name="Tucker Smith" userId="1db7e19d-17dc-440a-b955-1dc8a6e0f281" providerId="ADAL" clId="{1FFB280C-69CA-4E1B-9F6B-5DBDA6943091}" dt="2021-10-27T18:43:54.689" v="301" actId="478"/>
          <ac:spMkLst>
            <pc:docMk/>
            <pc:sldMk cId="449008600" sldId="257"/>
            <ac:spMk id="122" creationId="{676D550E-B238-4807-B2AB-E02E91D5D433}"/>
          </ac:spMkLst>
        </pc:spChg>
        <pc:spChg chg="add del mod">
          <ac:chgData name="Tucker Smith" userId="1db7e19d-17dc-440a-b955-1dc8a6e0f281" providerId="ADAL" clId="{1FFB280C-69CA-4E1B-9F6B-5DBDA6943091}" dt="2021-10-27T18:43:52.550" v="298" actId="478"/>
          <ac:spMkLst>
            <pc:docMk/>
            <pc:sldMk cId="449008600" sldId="257"/>
            <ac:spMk id="123" creationId="{B584C99F-20F5-4E19-9BCD-EF2363C88DEC}"/>
          </ac:spMkLst>
        </pc:spChg>
        <pc:spChg chg="add del mod">
          <ac:chgData name="Tucker Smith" userId="1db7e19d-17dc-440a-b955-1dc8a6e0f281" providerId="ADAL" clId="{1FFB280C-69CA-4E1B-9F6B-5DBDA6943091}" dt="2021-10-27T18:43:49.065" v="294" actId="478"/>
          <ac:spMkLst>
            <pc:docMk/>
            <pc:sldMk cId="449008600" sldId="257"/>
            <ac:spMk id="124" creationId="{7D9A0409-7698-4B7C-B764-690BFEAB7306}"/>
          </ac:spMkLst>
        </pc:spChg>
        <pc:spChg chg="add del mod">
          <ac:chgData name="Tucker Smith" userId="1db7e19d-17dc-440a-b955-1dc8a6e0f281" providerId="ADAL" clId="{1FFB280C-69CA-4E1B-9F6B-5DBDA6943091}" dt="2021-10-27T18:43:48.376" v="293" actId="478"/>
          <ac:spMkLst>
            <pc:docMk/>
            <pc:sldMk cId="449008600" sldId="257"/>
            <ac:spMk id="125" creationId="{DA241E76-882B-499A-9A86-147383356794}"/>
          </ac:spMkLst>
        </pc:spChg>
        <pc:spChg chg="add mod">
          <ac:chgData name="Tucker Smith" userId="1db7e19d-17dc-440a-b955-1dc8a6e0f281" providerId="ADAL" clId="{1FFB280C-69CA-4E1B-9F6B-5DBDA6943091}" dt="2021-10-25T21:49:52.858" v="220" actId="14100"/>
          <ac:spMkLst>
            <pc:docMk/>
            <pc:sldMk cId="449008600" sldId="257"/>
            <ac:spMk id="126" creationId="{86CE39AA-8D40-437E-9459-2B4CFA22B06E}"/>
          </ac:spMkLst>
        </pc:spChg>
        <pc:spChg chg="add mod">
          <ac:chgData name="Tucker Smith" userId="1db7e19d-17dc-440a-b955-1dc8a6e0f281" providerId="ADAL" clId="{1FFB280C-69CA-4E1B-9F6B-5DBDA6943091}" dt="2021-10-25T21:50:05.545" v="223" actId="14100"/>
          <ac:spMkLst>
            <pc:docMk/>
            <pc:sldMk cId="449008600" sldId="257"/>
            <ac:spMk id="127" creationId="{A6467AEA-D717-4873-8A4A-E81046B8B452}"/>
          </ac:spMkLst>
        </pc:spChg>
        <pc:spChg chg="add del mod">
          <ac:chgData name="Tucker Smith" userId="1db7e19d-17dc-440a-b955-1dc8a6e0f281" providerId="ADAL" clId="{1FFB280C-69CA-4E1B-9F6B-5DBDA6943091}" dt="2021-10-25T21:50:10.347" v="225"/>
          <ac:spMkLst>
            <pc:docMk/>
            <pc:sldMk cId="449008600" sldId="257"/>
            <ac:spMk id="128" creationId="{A4B1085D-9BAC-4FDC-A214-7856B54A91EE}"/>
          </ac:spMkLst>
        </pc:spChg>
        <pc:spChg chg="add mod">
          <ac:chgData name="Tucker Smith" userId="1db7e19d-17dc-440a-b955-1dc8a6e0f281" providerId="ADAL" clId="{1FFB280C-69CA-4E1B-9F6B-5DBDA6943091}" dt="2021-10-27T18:48:19.903" v="530" actId="255"/>
          <ac:spMkLst>
            <pc:docMk/>
            <pc:sldMk cId="449008600" sldId="257"/>
            <ac:spMk id="128" creationId="{D6BB74F4-D46F-4C6C-B9BC-0588ADF8520E}"/>
          </ac:spMkLst>
        </pc:spChg>
        <pc:spChg chg="add del mod">
          <ac:chgData name="Tucker Smith" userId="1db7e19d-17dc-440a-b955-1dc8a6e0f281" providerId="ADAL" clId="{1FFB280C-69CA-4E1B-9F6B-5DBDA6943091}" dt="2021-10-25T21:50:15.318" v="227"/>
          <ac:spMkLst>
            <pc:docMk/>
            <pc:sldMk cId="449008600" sldId="257"/>
            <ac:spMk id="129" creationId="{1BB8E217-A07D-410F-9E81-40EA6A53EE30}"/>
          </ac:spMkLst>
        </pc:spChg>
        <pc:spChg chg="add del mod">
          <ac:chgData name="Tucker Smith" userId="1db7e19d-17dc-440a-b955-1dc8a6e0f281" providerId="ADAL" clId="{1FFB280C-69CA-4E1B-9F6B-5DBDA6943091}" dt="2021-10-27T18:47:30.948" v="495"/>
          <ac:spMkLst>
            <pc:docMk/>
            <pc:sldMk cId="449008600" sldId="257"/>
            <ac:spMk id="129" creationId="{AEF14FCC-BB4F-4A05-A71F-D5657F388574}"/>
          </ac:spMkLst>
        </pc:spChg>
        <pc:spChg chg="add mod">
          <ac:chgData name="Tucker Smith" userId="1db7e19d-17dc-440a-b955-1dc8a6e0f281" providerId="ADAL" clId="{1FFB280C-69CA-4E1B-9F6B-5DBDA6943091}" dt="2021-10-25T21:50:33.905" v="235" actId="14100"/>
          <ac:spMkLst>
            <pc:docMk/>
            <pc:sldMk cId="449008600" sldId="257"/>
            <ac:spMk id="130" creationId="{6481D9A7-BFF4-46C5-A252-079E64613B27}"/>
          </ac:spMkLst>
        </pc:spChg>
        <pc:spChg chg="add mod">
          <ac:chgData name="Tucker Smith" userId="1db7e19d-17dc-440a-b955-1dc8a6e0f281" providerId="ADAL" clId="{1FFB280C-69CA-4E1B-9F6B-5DBDA6943091}" dt="2021-10-25T21:50:43.289" v="243" actId="14100"/>
          <ac:spMkLst>
            <pc:docMk/>
            <pc:sldMk cId="449008600" sldId="257"/>
            <ac:spMk id="131" creationId="{D35592AD-497C-43D3-81F3-E34AFA8DAE59}"/>
          </ac:spMkLst>
        </pc:spChg>
        <pc:graphicFrameChg chg="mod modGraphic">
          <ac:chgData name="Tucker Smith" userId="1db7e19d-17dc-440a-b955-1dc8a6e0f281" providerId="ADAL" clId="{1FFB280C-69CA-4E1B-9F6B-5DBDA6943091}" dt="2021-11-04T14:59:39.546" v="551" actId="20577"/>
          <ac:graphicFrameMkLst>
            <pc:docMk/>
            <pc:sldMk cId="449008600" sldId="257"/>
            <ac:graphicFrameMk id="6" creationId="{86078C58-5C16-404F-8FCD-B89181B44BB5}"/>
          </ac:graphicFrameMkLst>
        </pc:graphicFrameChg>
        <pc:picChg chg="mod">
          <ac:chgData name="Tucker Smith" userId="1db7e19d-17dc-440a-b955-1dc8a6e0f281" providerId="ADAL" clId="{1FFB280C-69CA-4E1B-9F6B-5DBDA6943091}" dt="2021-10-25T21:48:53.323" v="211" actId="1076"/>
          <ac:picMkLst>
            <pc:docMk/>
            <pc:sldMk cId="449008600" sldId="257"/>
            <ac:picMk id="5" creationId="{158B89F9-74A4-4B9C-BF35-2D50045E9340}"/>
          </ac:picMkLst>
        </pc:picChg>
        <pc:picChg chg="add mod">
          <ac:chgData name="Tucker Smith" userId="1db7e19d-17dc-440a-b955-1dc8a6e0f281" providerId="ADAL" clId="{1FFB280C-69CA-4E1B-9F6B-5DBDA6943091}" dt="2021-10-25T21:40:52.438" v="13" actId="1076"/>
          <ac:picMkLst>
            <pc:docMk/>
            <pc:sldMk cId="449008600" sldId="257"/>
            <ac:picMk id="8" creationId="{10CDBB2D-5554-462E-BD87-EB6297E4924B}"/>
          </ac:picMkLst>
        </pc:picChg>
        <pc:picChg chg="del">
          <ac:chgData name="Tucker Smith" userId="1db7e19d-17dc-440a-b955-1dc8a6e0f281" providerId="ADAL" clId="{1FFB280C-69CA-4E1B-9F6B-5DBDA6943091}" dt="2021-10-25T21:40:09.469" v="4" actId="478"/>
          <ac:picMkLst>
            <pc:docMk/>
            <pc:sldMk cId="449008600" sldId="257"/>
            <ac:picMk id="10" creationId="{17201D62-8658-4472-B97A-21609968DB8D}"/>
          </ac:picMkLst>
        </pc:picChg>
        <pc:cxnChg chg="add mod">
          <ac:chgData name="Tucker Smith" userId="1db7e19d-17dc-440a-b955-1dc8a6e0f281" providerId="ADAL" clId="{1FFB280C-69CA-4E1B-9F6B-5DBDA6943091}" dt="2021-11-05T20:28:02.636" v="602" actId="14100"/>
          <ac:cxnSpMkLst>
            <pc:docMk/>
            <pc:sldMk cId="449008600" sldId="257"/>
            <ac:cxnSpMk id="7" creationId="{CA497FB5-62A1-40E4-9167-855610DDBC3D}"/>
          </ac:cxnSpMkLst>
        </pc:cxnChg>
        <pc:cxnChg chg="add mod">
          <ac:chgData name="Tucker Smith" userId="1db7e19d-17dc-440a-b955-1dc8a6e0f281" providerId="ADAL" clId="{1FFB280C-69CA-4E1B-9F6B-5DBDA6943091}" dt="2021-11-05T20:28:16.922" v="604" actId="1076"/>
          <ac:cxnSpMkLst>
            <pc:docMk/>
            <pc:sldMk cId="449008600" sldId="257"/>
            <ac:cxnSpMk id="71" creationId="{412283C5-9542-4A2F-A902-618043A2F089}"/>
          </ac:cxnSpMkLst>
        </pc:cxnChg>
      </pc:sldChg>
      <pc:sldChg chg="modSp new mod">
        <pc:chgData name="Tucker Smith" userId="1db7e19d-17dc-440a-b955-1dc8a6e0f281" providerId="ADAL" clId="{1FFB280C-69CA-4E1B-9F6B-5DBDA6943091}" dt="2021-11-05T20:28:53.086" v="651" actId="20577"/>
        <pc:sldMkLst>
          <pc:docMk/>
          <pc:sldMk cId="2996866170" sldId="258"/>
        </pc:sldMkLst>
        <pc:spChg chg="mod">
          <ac:chgData name="Tucker Smith" userId="1db7e19d-17dc-440a-b955-1dc8a6e0f281" providerId="ADAL" clId="{1FFB280C-69CA-4E1B-9F6B-5DBDA6943091}" dt="2021-11-04T15:00:18.280" v="601" actId="20577"/>
          <ac:spMkLst>
            <pc:docMk/>
            <pc:sldMk cId="2996866170" sldId="258"/>
            <ac:spMk id="2" creationId="{C708C3CD-F20C-433C-98CB-FFB832B37B6C}"/>
          </ac:spMkLst>
        </pc:spChg>
        <pc:spChg chg="mod">
          <ac:chgData name="Tucker Smith" userId="1db7e19d-17dc-440a-b955-1dc8a6e0f281" providerId="ADAL" clId="{1FFB280C-69CA-4E1B-9F6B-5DBDA6943091}" dt="2021-11-05T20:28:53.086" v="651" actId="20577"/>
          <ac:spMkLst>
            <pc:docMk/>
            <pc:sldMk cId="2996866170" sldId="258"/>
            <ac:spMk id="3" creationId="{996AC74A-1EFF-4469-B07C-42DB0BC1C6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5166A7B-0D9A-4C79-85F0-6151F40F8C1A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B02E013-29E8-4093-A240-88DFE6EC8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02E013-29E8-4093-A240-88DFE6EC8A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809C-4E2E-4454-A293-E51EC0061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12EFE9-F1A6-4689-8CD3-BF40B704C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2CC91-7C21-4171-A6C2-C43EBA86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2EF5-0D72-4475-B49E-020447B8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957ED-0309-4E08-A765-8D9AA38C0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3CF47-4971-468B-A250-5E5FA12D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DEA025-5CEB-488D-835B-8873783F0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B502A-EEB0-457D-A312-071A493C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93BE-5E5D-4F27-88B6-8AD680F2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4F320-B39F-4843-953A-11F23C0E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1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AA361-B9EF-4493-911E-1B7AA6037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E9C98-A2ED-49A4-80F2-98AC8E39D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92EFE-9245-4DC2-A1F7-8A0A0F0BA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47984-456B-4273-821E-FEEF0878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3B2C-D897-44D5-8947-976E29B58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6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91E6B-BE46-4F15-92B9-ADABE250C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BE721-1055-4674-A91A-2E50B1187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5417E-8653-4D4B-BDBE-9BBB9F64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3AF66-2AAB-4555-975C-DD293876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FE788-FCCC-4DFF-8F34-1061F370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5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F67D8-F332-4F41-8980-200B1F968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D7E62F-B5F3-47E3-9E3E-7E7246DE7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A3999-DC4A-43EE-B3D6-676987CA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30253-7B85-4B23-8291-DCE353B7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F8432-845B-483C-AFCE-15BF28F0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2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4540-693D-41A9-971B-2DA34EBCC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84C3-625C-40DE-AE3B-41733391B3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91D72-F4CD-42EB-96D0-2C6075659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F1831-19A9-4C95-B94B-A68C26B15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70BF3-04F9-4707-A3D5-AC2743B9B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EC776-B62D-4DCC-BA8E-E041D56D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1D659-ADF3-4F37-9B0E-5D00E9C1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31489-0270-4A2E-B6E6-81D81D241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B6FF0-73FE-4CE3-B75E-C0D03CB5B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9B3EF2-9B35-4921-A790-4009950CA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6CC2F-F850-4998-8284-97AB91B89B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45007-1E50-465C-9E0C-FCF47D8B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6B74B-38CC-4D80-93A7-415B213A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D3440-7AB3-4A03-AB71-1CDEC9B02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1B376-23F3-4DA9-9E8E-C42E2F287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4C472-37BA-4D23-9FF7-C631411C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D514-056E-44E5-9D49-1A3A87F8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D1D0E-96B0-46D6-AA42-A80E84769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3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A11C97-EE71-4236-920A-D0EB8E0D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75F2CD-B2A9-4B1B-9569-EB5BE69AF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613EE-6C2C-41C0-8C22-2CD4751C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5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EF7A2-A00C-4E0A-891E-8CB191DC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B5885-D73A-4029-BF08-1D64C8692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E28D6-D89C-44CD-B997-1FCDBA520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279A89-F864-4819-B32D-56CDB1FB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DB633-40A4-4617-8275-D2250D637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5339F-79B1-4F96-87E3-9DB7E5F5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58742-4147-45B7-89D2-5B9123E71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E7F882-BC4C-4B6B-91FC-0C6A11917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4C092-7BE0-4D61-AD8F-1E947A665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5A5F97-C37E-461D-AB01-880A261F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3A6EC-ECE7-4974-ABAB-B4B8A40B2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F08AE-6D20-453E-8636-F76F994B4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432893-4591-44F8-B3A9-B75124D5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25B6D-9818-462C-B7B3-F1D7ADB6D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BD4E3-2444-4434-B568-6808D3CD6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7E6A3-882F-4481-A96B-9BF86B670964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1AB01-F3F7-42CD-9188-4FD3411B0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83A44-368B-43C2-B399-C30FE1194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48E2-3A70-47C8-8355-98C67A3D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2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58B89F9-74A4-4B9C-BF35-2D50045E93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6" t="16319" r="12178" b="24767"/>
          <a:stretch/>
        </p:blipFill>
        <p:spPr>
          <a:xfrm>
            <a:off x="70094" y="-84897"/>
            <a:ext cx="11704821" cy="6873176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6078C58-5C16-404F-8FCD-B89181B44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23393"/>
              </p:ext>
            </p:extLst>
          </p:nvPr>
        </p:nvGraphicFramePr>
        <p:xfrm>
          <a:off x="297280" y="825289"/>
          <a:ext cx="8261485" cy="3029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195">
                  <a:extLst>
                    <a:ext uri="{9D8B030D-6E8A-4147-A177-3AD203B41FA5}">
                      <a16:colId xmlns:a16="http://schemas.microsoft.com/office/drawing/2014/main" val="4243962552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1279311272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2622717554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222141063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3449975671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2255622003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2056806714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9888500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3040240540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871169797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4181887290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1306837486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3917367418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751732190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3184500512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1895405052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1186587319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2743881998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964655315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2620099782"/>
                    </a:ext>
                  </a:extLst>
                </a:gridCol>
                <a:gridCol w="718390">
                  <a:extLst>
                    <a:ext uri="{9D8B030D-6E8A-4147-A177-3AD203B41FA5}">
                      <a16:colId xmlns:a16="http://schemas.microsoft.com/office/drawing/2014/main" val="3310844242"/>
                    </a:ext>
                  </a:extLst>
                </a:gridCol>
                <a:gridCol w="359195">
                  <a:extLst>
                    <a:ext uri="{9D8B030D-6E8A-4147-A177-3AD203B41FA5}">
                      <a16:colId xmlns:a16="http://schemas.microsoft.com/office/drawing/2014/main" val="1060874850"/>
                    </a:ext>
                  </a:extLst>
                </a:gridCol>
              </a:tblGrid>
              <a:tr h="345418">
                <a:tc rowSpan="3">
                  <a:txBody>
                    <a:bodyPr/>
                    <a:lstStyle/>
                    <a:p>
                      <a:pPr algn="ctr"/>
                      <a:r>
                        <a:rPr lang="en-US"/>
                        <a:t>19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16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14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13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12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11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0">
                  <a:txBody>
                    <a:bodyPr/>
                    <a:lstStyle/>
                    <a:p>
                      <a:pPr algn="ctr"/>
                      <a:r>
                        <a:rPr lang="en-US" dirty="0"/>
                        <a:t>Youth league registration area</a:t>
                      </a:r>
                    </a:p>
                  </a:txBody>
                  <a:tcPr marL="45720" marR="45720" vert="vert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74275"/>
                  </a:ext>
                </a:extLst>
              </a:tr>
              <a:tr h="345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19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420418504"/>
                  </a:ext>
                </a:extLst>
              </a:tr>
              <a:tr h="180448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gridSpan="18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5720" marR="45720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59777298"/>
                  </a:ext>
                </a:extLst>
              </a:tr>
              <a:tr h="16497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20A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8"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87409"/>
                  </a:ext>
                </a:extLst>
              </a:tr>
              <a:tr h="345418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5720" marR="45720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22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23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24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25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/>
                        <a:t>26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27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28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29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31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18168071"/>
                  </a:ext>
                </a:extLst>
              </a:tr>
              <a:tr h="1032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20B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37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36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35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34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49857"/>
                  </a:ext>
                </a:extLst>
              </a:tr>
              <a:tr h="345418">
                <a:tc vMerge="1">
                  <a:txBody>
                    <a:bodyPr/>
                    <a:lstStyle/>
                    <a:p>
                      <a:pPr algn="ctr"/>
                      <a:r>
                        <a:rPr lang="en-US"/>
                        <a:t>45</a:t>
                      </a:r>
                    </a:p>
                    <a:p>
                      <a:pPr algn="ctr"/>
                      <a:r>
                        <a:rPr lang="en-US"/>
                        <a:t>46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44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43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42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41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40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39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/>
                        <a:t>38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/>
                        <a:t>37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/>
                        <a:t>36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/>
                        <a:t>35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/>
                        <a:t>34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/>
                        <a:t>33</a:t>
                      </a:r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98661519"/>
                  </a:ext>
                </a:extLst>
              </a:tr>
              <a:tr h="345418">
                <a:tc rowSpan="3"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</a:tcPr>
                </a:tc>
                <a:tc gridSpan="18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5720" marR="45720"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6498124"/>
                  </a:ext>
                </a:extLst>
              </a:tr>
              <a:tr h="345418">
                <a:tc v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19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45720" marR="4572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25554295"/>
                  </a:ext>
                </a:extLst>
              </a:tr>
              <a:tr h="3454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47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48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49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50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51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52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53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596928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E2F2431-63B1-474E-85CD-023AA14A6E61}"/>
              </a:ext>
            </a:extLst>
          </p:cNvPr>
          <p:cNvSpPr/>
          <p:nvPr/>
        </p:nvSpPr>
        <p:spPr>
          <a:xfrm>
            <a:off x="8558765" y="1356359"/>
            <a:ext cx="1211515" cy="1536891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7DB31-6F90-4F23-94E6-137505A4C7C7}"/>
              </a:ext>
            </a:extLst>
          </p:cNvPr>
          <p:cNvSpPr txBox="1"/>
          <p:nvPr/>
        </p:nvSpPr>
        <p:spPr>
          <a:xfrm>
            <a:off x="8577155" y="1867002"/>
            <a:ext cx="1110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Concessions Seating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6BD647D-B04B-4C6B-8D07-539A62BFE932}"/>
              </a:ext>
            </a:extLst>
          </p:cNvPr>
          <p:cNvSpPr/>
          <p:nvPr/>
        </p:nvSpPr>
        <p:spPr>
          <a:xfrm>
            <a:off x="8585820" y="3436619"/>
            <a:ext cx="182880" cy="645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L-Shape 73">
            <a:extLst>
              <a:ext uri="{FF2B5EF4-FFF2-40B4-BE49-F238E27FC236}">
                <a16:creationId xmlns:a16="http://schemas.microsoft.com/office/drawing/2014/main" id="{7255C7A9-FEB7-4CA5-B23E-E2C441833692}"/>
              </a:ext>
            </a:extLst>
          </p:cNvPr>
          <p:cNvSpPr/>
          <p:nvPr/>
        </p:nvSpPr>
        <p:spPr>
          <a:xfrm>
            <a:off x="8591550" y="3954780"/>
            <a:ext cx="807720" cy="358606"/>
          </a:xfrm>
          <a:prstGeom prst="corner">
            <a:avLst>
              <a:gd name="adj1" fmla="val 4575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-Shape 76">
            <a:extLst>
              <a:ext uri="{FF2B5EF4-FFF2-40B4-BE49-F238E27FC236}">
                <a16:creationId xmlns:a16="http://schemas.microsoft.com/office/drawing/2014/main" id="{F4DE028A-953F-442F-8F59-E061ADAF6EEF}"/>
              </a:ext>
            </a:extLst>
          </p:cNvPr>
          <p:cNvSpPr/>
          <p:nvPr/>
        </p:nvSpPr>
        <p:spPr>
          <a:xfrm flipV="1">
            <a:off x="8591550" y="3257317"/>
            <a:ext cx="807720" cy="358606"/>
          </a:xfrm>
          <a:prstGeom prst="corner">
            <a:avLst>
              <a:gd name="adj1" fmla="val 45750"/>
              <a:gd name="adj2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133CF18-7719-4DE1-9108-90BE516B6DBE}"/>
              </a:ext>
            </a:extLst>
          </p:cNvPr>
          <p:cNvCxnSpPr/>
          <p:nvPr/>
        </p:nvCxnSpPr>
        <p:spPr>
          <a:xfrm>
            <a:off x="661106" y="825288"/>
            <a:ext cx="381908" cy="376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18AC5CB-C2DE-406A-B4D0-EF3BF92513F8}"/>
              </a:ext>
            </a:extLst>
          </p:cNvPr>
          <p:cNvCxnSpPr>
            <a:cxnSpLocks/>
          </p:cNvCxnSpPr>
          <p:nvPr/>
        </p:nvCxnSpPr>
        <p:spPr>
          <a:xfrm flipH="1">
            <a:off x="658533" y="825288"/>
            <a:ext cx="343774" cy="3614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D2972DF-5ABB-42AD-93ED-D0B1A1699C38}"/>
              </a:ext>
            </a:extLst>
          </p:cNvPr>
          <p:cNvSpPr/>
          <p:nvPr/>
        </p:nvSpPr>
        <p:spPr>
          <a:xfrm>
            <a:off x="-1478" y="-19244"/>
            <a:ext cx="11704822" cy="815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"A?":"B","a":5,"d":"B","h":"www.canva.com","c":"DAEGMnIIrzQ","i":"6P_xS3teZJMG0HHZzpSMPw","b":1598639597496,"A":[{"A?":"I","A":780.1179380506344,"B":463.82553968770617,"D":416.3489206245884,"C":167.7641238987312,"a":{"B":{"A":{"A":"MAEGMgGc-jU","B":1},"B":{"D":416.3489206245884,"C":167.7641238987312}}}}],"B":1344,"C":1728}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DBF0B09-1BC1-4613-B145-A49715217872}"/>
              </a:ext>
            </a:extLst>
          </p:cNvPr>
          <p:cNvSpPr/>
          <p:nvPr/>
        </p:nvSpPr>
        <p:spPr>
          <a:xfrm>
            <a:off x="33693" y="-41734"/>
            <a:ext cx="261197" cy="6899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A27ACE6-95BD-42E0-9F80-5D9FDB267A1A}"/>
              </a:ext>
            </a:extLst>
          </p:cNvPr>
          <p:cNvCxnSpPr/>
          <p:nvPr/>
        </p:nvCxnSpPr>
        <p:spPr>
          <a:xfrm>
            <a:off x="294891" y="825286"/>
            <a:ext cx="0" cy="58726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14BDDE5-FA1E-4227-8743-EE29B818C33A}"/>
              </a:ext>
            </a:extLst>
          </p:cNvPr>
          <p:cNvCxnSpPr>
            <a:cxnSpLocks/>
          </p:cNvCxnSpPr>
          <p:nvPr/>
        </p:nvCxnSpPr>
        <p:spPr>
          <a:xfrm flipH="1">
            <a:off x="294892" y="6697980"/>
            <a:ext cx="8296658" cy="152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CF4B39C-1726-4E04-B44C-FF38A88C82AD}"/>
              </a:ext>
            </a:extLst>
          </p:cNvPr>
          <p:cNvCxnSpPr>
            <a:cxnSpLocks/>
          </p:cNvCxnSpPr>
          <p:nvPr/>
        </p:nvCxnSpPr>
        <p:spPr>
          <a:xfrm flipH="1">
            <a:off x="279652" y="815761"/>
            <a:ext cx="8279113" cy="54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E30BA50-0BB7-4444-8F19-E6D05E15EE92}"/>
              </a:ext>
            </a:extLst>
          </p:cNvPr>
          <p:cNvCxnSpPr>
            <a:cxnSpLocks/>
          </p:cNvCxnSpPr>
          <p:nvPr/>
        </p:nvCxnSpPr>
        <p:spPr>
          <a:xfrm>
            <a:off x="8591550" y="5836420"/>
            <a:ext cx="0" cy="8739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D40A2A0-8AB1-44C4-A575-3FCA029052B5}"/>
              </a:ext>
            </a:extLst>
          </p:cNvPr>
          <p:cNvCxnSpPr>
            <a:cxnSpLocks/>
          </p:cNvCxnSpPr>
          <p:nvPr/>
        </p:nvCxnSpPr>
        <p:spPr>
          <a:xfrm flipH="1">
            <a:off x="8571306" y="5836420"/>
            <a:ext cx="19423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580C4B8-1FC1-49CE-A99B-7175127AF57A}"/>
              </a:ext>
            </a:extLst>
          </p:cNvPr>
          <p:cNvCxnSpPr>
            <a:cxnSpLocks/>
          </p:cNvCxnSpPr>
          <p:nvPr/>
        </p:nvCxnSpPr>
        <p:spPr>
          <a:xfrm flipH="1">
            <a:off x="281094" y="3808562"/>
            <a:ext cx="8296658" cy="152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20CEDEF-9BEA-4E67-BEB4-735AA650ACDE}"/>
              </a:ext>
            </a:extLst>
          </p:cNvPr>
          <p:cNvCxnSpPr>
            <a:cxnSpLocks/>
          </p:cNvCxnSpPr>
          <p:nvPr/>
        </p:nvCxnSpPr>
        <p:spPr>
          <a:xfrm>
            <a:off x="8591550" y="825286"/>
            <a:ext cx="0" cy="5310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8F162D4-7D26-448A-A84D-68A1599DA457}"/>
              </a:ext>
            </a:extLst>
          </p:cNvPr>
          <p:cNvCxnSpPr>
            <a:cxnSpLocks/>
          </p:cNvCxnSpPr>
          <p:nvPr/>
        </p:nvCxnSpPr>
        <p:spPr>
          <a:xfrm flipH="1">
            <a:off x="8558765" y="1360068"/>
            <a:ext cx="292838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4C7589D-CE1A-4222-8CF2-CE2EEB16B483}"/>
              </a:ext>
            </a:extLst>
          </p:cNvPr>
          <p:cNvCxnSpPr>
            <a:cxnSpLocks/>
          </p:cNvCxnSpPr>
          <p:nvPr/>
        </p:nvCxnSpPr>
        <p:spPr>
          <a:xfrm>
            <a:off x="10513610" y="4804269"/>
            <a:ext cx="0" cy="10321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51FBC6E-90B9-4002-AD4C-339F85EDA0A0}"/>
              </a:ext>
            </a:extLst>
          </p:cNvPr>
          <p:cNvCxnSpPr>
            <a:cxnSpLocks/>
          </p:cNvCxnSpPr>
          <p:nvPr/>
        </p:nvCxnSpPr>
        <p:spPr>
          <a:xfrm flipH="1">
            <a:off x="11484762" y="1377039"/>
            <a:ext cx="8118" cy="15060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E23A987-5149-4D3E-945D-5F52DAB23677}"/>
              </a:ext>
            </a:extLst>
          </p:cNvPr>
          <p:cNvCxnSpPr>
            <a:cxnSpLocks/>
          </p:cNvCxnSpPr>
          <p:nvPr/>
        </p:nvCxnSpPr>
        <p:spPr>
          <a:xfrm flipH="1">
            <a:off x="10513610" y="4804269"/>
            <a:ext cx="97115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520968F6-ABAD-47FB-ADB9-0F1CBD32D711}"/>
              </a:ext>
            </a:extLst>
          </p:cNvPr>
          <p:cNvSpPr/>
          <p:nvPr/>
        </p:nvSpPr>
        <p:spPr>
          <a:xfrm>
            <a:off x="8591549" y="763767"/>
            <a:ext cx="3099421" cy="551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4869A8-2520-4DE9-88A6-E95918657FB7}"/>
              </a:ext>
            </a:extLst>
          </p:cNvPr>
          <p:cNvSpPr/>
          <p:nvPr/>
        </p:nvSpPr>
        <p:spPr>
          <a:xfrm>
            <a:off x="8607822" y="5854683"/>
            <a:ext cx="3088878" cy="1000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1E2E449-0397-480C-8F77-F3D91B174FB1}"/>
              </a:ext>
            </a:extLst>
          </p:cNvPr>
          <p:cNvSpPr/>
          <p:nvPr/>
        </p:nvSpPr>
        <p:spPr>
          <a:xfrm>
            <a:off x="11519934" y="1333975"/>
            <a:ext cx="183409" cy="4697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0EA2086-082F-4E56-8AC6-3531CA144206}"/>
              </a:ext>
            </a:extLst>
          </p:cNvPr>
          <p:cNvSpPr/>
          <p:nvPr/>
        </p:nvSpPr>
        <p:spPr>
          <a:xfrm>
            <a:off x="10536897" y="4823610"/>
            <a:ext cx="1309507" cy="1044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 descr="A close up of a logo&#10;&#10;Description automatically generated">
            <a:extLst>
              <a:ext uri="{FF2B5EF4-FFF2-40B4-BE49-F238E27FC236}">
                <a16:creationId xmlns:a16="http://schemas.microsoft.com/office/drawing/2014/main" id="{45111609-CA0C-438C-9FCE-F1E7F4552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580" y="-84897"/>
            <a:ext cx="2975614" cy="1614271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81F11BC5-E5C8-43C8-9492-50D310EE3CE6}"/>
              </a:ext>
            </a:extLst>
          </p:cNvPr>
          <p:cNvSpPr/>
          <p:nvPr/>
        </p:nvSpPr>
        <p:spPr>
          <a:xfrm>
            <a:off x="33693" y="6724651"/>
            <a:ext cx="8827672" cy="1278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E009F78E-F769-460E-A016-95C8E41D68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3"/>
          <a:stretch/>
        </p:blipFill>
        <p:spPr>
          <a:xfrm>
            <a:off x="8722596" y="5902309"/>
            <a:ext cx="1444373" cy="745292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2CF1A10C-6579-4720-BFE1-56CF949067DD}"/>
              </a:ext>
            </a:extLst>
          </p:cNvPr>
          <p:cNvSpPr txBox="1"/>
          <p:nvPr/>
        </p:nvSpPr>
        <p:spPr>
          <a:xfrm>
            <a:off x="10196176" y="5851701"/>
            <a:ext cx="1894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1042 Loop 322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Abilene, TX 79602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325.692.2972</a:t>
            </a:r>
          </a:p>
          <a:p>
            <a:pPr algn="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info@abileneysa.org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F959363-D170-4AC9-A64C-A15014F71EA2}"/>
              </a:ext>
            </a:extLst>
          </p:cNvPr>
          <p:cNvSpPr txBox="1"/>
          <p:nvPr/>
        </p:nvSpPr>
        <p:spPr>
          <a:xfrm>
            <a:off x="1890112" y="0"/>
            <a:ext cx="502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FEBRUARY 5, 2022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DODGE JONES YOUTH SPORTS CENTER</a:t>
            </a: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10am – 4pm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C82CD64-0F89-4A37-9125-D7470E145F84}"/>
              </a:ext>
            </a:extLst>
          </p:cNvPr>
          <p:cNvSpPr/>
          <p:nvPr/>
        </p:nvSpPr>
        <p:spPr>
          <a:xfrm>
            <a:off x="10021709" y="1813669"/>
            <a:ext cx="721717" cy="106943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8F1EC06-300F-45E4-9B67-14FB92DE600B}"/>
              </a:ext>
            </a:extLst>
          </p:cNvPr>
          <p:cNvSpPr txBox="1"/>
          <p:nvPr/>
        </p:nvSpPr>
        <p:spPr>
          <a:xfrm>
            <a:off x="9905048" y="2666948"/>
            <a:ext cx="1005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Concessions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72EB75-B11B-476E-8732-BC0629B4FA3E}"/>
              </a:ext>
            </a:extLst>
          </p:cNvPr>
          <p:cNvSpPr/>
          <p:nvPr/>
        </p:nvSpPr>
        <p:spPr>
          <a:xfrm>
            <a:off x="3871725" y="1598044"/>
            <a:ext cx="753866" cy="1530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Demo </a:t>
            </a:r>
          </a:p>
          <a:p>
            <a:pPr algn="ctr"/>
            <a:r>
              <a:rPr lang="en-US" dirty="0"/>
              <a:t>Area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339B50-60A5-4012-937F-C943AA952944}"/>
              </a:ext>
            </a:extLst>
          </p:cNvPr>
          <p:cNvSpPr txBox="1"/>
          <p:nvPr/>
        </p:nvSpPr>
        <p:spPr>
          <a:xfrm rot="5400000">
            <a:off x="9208749" y="3722112"/>
            <a:ext cx="813199" cy="21544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Ticket Tables</a:t>
            </a:r>
          </a:p>
        </p:txBody>
      </p:sp>
      <p:sp>
        <p:nvSpPr>
          <p:cNvPr id="18" name="Star: 10 Points 17">
            <a:extLst>
              <a:ext uri="{FF2B5EF4-FFF2-40B4-BE49-F238E27FC236}">
                <a16:creationId xmlns:a16="http://schemas.microsoft.com/office/drawing/2014/main" id="{2EACBC4D-EA70-4F27-8FC9-BBE3817AEA90}"/>
              </a:ext>
            </a:extLst>
          </p:cNvPr>
          <p:cNvSpPr/>
          <p:nvPr/>
        </p:nvSpPr>
        <p:spPr>
          <a:xfrm>
            <a:off x="10107929" y="3319605"/>
            <a:ext cx="919619" cy="887786"/>
          </a:xfrm>
          <a:prstGeom prst="star10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9F151CD-760A-430D-AE5D-06880AAF2E9F}"/>
              </a:ext>
            </a:extLst>
          </p:cNvPr>
          <p:cNvSpPr txBox="1"/>
          <p:nvPr/>
        </p:nvSpPr>
        <p:spPr>
          <a:xfrm>
            <a:off x="10154379" y="3374298"/>
            <a:ext cx="81319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You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Are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Here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57BD6B4-EEA5-4633-8276-8CD998D0718F}"/>
              </a:ext>
            </a:extLst>
          </p:cNvPr>
          <p:cNvCxnSpPr>
            <a:cxnSpLocks/>
          </p:cNvCxnSpPr>
          <p:nvPr/>
        </p:nvCxnSpPr>
        <p:spPr>
          <a:xfrm flipH="1" flipV="1">
            <a:off x="11133667" y="2905386"/>
            <a:ext cx="374382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1539183-FFBF-4D24-A4EF-870EE5E5B447}"/>
              </a:ext>
            </a:extLst>
          </p:cNvPr>
          <p:cNvCxnSpPr>
            <a:cxnSpLocks/>
          </p:cNvCxnSpPr>
          <p:nvPr/>
        </p:nvCxnSpPr>
        <p:spPr>
          <a:xfrm>
            <a:off x="11114744" y="2893250"/>
            <a:ext cx="0" cy="54336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3AB453B5-5AD1-45D7-A584-49369BDF1D32}"/>
              </a:ext>
            </a:extLst>
          </p:cNvPr>
          <p:cNvCxnSpPr>
            <a:cxnSpLocks/>
          </p:cNvCxnSpPr>
          <p:nvPr/>
        </p:nvCxnSpPr>
        <p:spPr>
          <a:xfrm>
            <a:off x="11133667" y="4189916"/>
            <a:ext cx="0" cy="57183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61DB2F6-A637-498B-92DF-C9E933EE9E63}"/>
              </a:ext>
            </a:extLst>
          </p:cNvPr>
          <p:cNvCxnSpPr>
            <a:cxnSpLocks/>
          </p:cNvCxnSpPr>
          <p:nvPr/>
        </p:nvCxnSpPr>
        <p:spPr>
          <a:xfrm>
            <a:off x="11005935" y="3436619"/>
            <a:ext cx="2176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F39D131-95A0-4F27-92BC-80BAE7DC4728}"/>
              </a:ext>
            </a:extLst>
          </p:cNvPr>
          <p:cNvCxnSpPr>
            <a:cxnSpLocks/>
          </p:cNvCxnSpPr>
          <p:nvPr/>
        </p:nvCxnSpPr>
        <p:spPr>
          <a:xfrm>
            <a:off x="11012412" y="4206002"/>
            <a:ext cx="21761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United Suppermarkets Logo">
            <a:extLst>
              <a:ext uri="{FF2B5EF4-FFF2-40B4-BE49-F238E27FC236}">
                <a16:creationId xmlns:a16="http://schemas.microsoft.com/office/drawing/2014/main" id="{E39E6639-8038-48F0-92E7-240001A75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484" y="6180331"/>
            <a:ext cx="1125720" cy="45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0CDBB2D-5554-462E-BD87-EB6297E492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50" y="4767304"/>
            <a:ext cx="1199458" cy="11376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E143A1-3668-4A9C-942B-57C2CFC55421}"/>
              </a:ext>
            </a:extLst>
          </p:cNvPr>
          <p:cNvSpPr/>
          <p:nvPr/>
        </p:nvSpPr>
        <p:spPr>
          <a:xfrm>
            <a:off x="658533" y="3879074"/>
            <a:ext cx="343774" cy="26996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3DD0D27-EAA6-4DBB-9A20-EA360CB2C83B}"/>
              </a:ext>
            </a:extLst>
          </p:cNvPr>
          <p:cNvSpPr/>
          <p:nvPr/>
        </p:nvSpPr>
        <p:spPr>
          <a:xfrm>
            <a:off x="1032560" y="3871517"/>
            <a:ext cx="343774" cy="26996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C64E8B7-A798-4EA2-863F-A85488772139}"/>
              </a:ext>
            </a:extLst>
          </p:cNvPr>
          <p:cNvSpPr/>
          <p:nvPr/>
        </p:nvSpPr>
        <p:spPr>
          <a:xfrm>
            <a:off x="1396201" y="3871985"/>
            <a:ext cx="343774" cy="26996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51BC64-59AC-4B8E-B354-F14CF6757F50}"/>
              </a:ext>
            </a:extLst>
          </p:cNvPr>
          <p:cNvSpPr/>
          <p:nvPr/>
        </p:nvSpPr>
        <p:spPr>
          <a:xfrm>
            <a:off x="1759842" y="3872996"/>
            <a:ext cx="343774" cy="26996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DFFB705-16D8-4F3B-AD1C-9D1402909469}"/>
              </a:ext>
            </a:extLst>
          </p:cNvPr>
          <p:cNvSpPr/>
          <p:nvPr/>
        </p:nvSpPr>
        <p:spPr>
          <a:xfrm>
            <a:off x="2116608" y="3871984"/>
            <a:ext cx="343774" cy="26996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85BC571-84AE-4042-8AE1-B8D5133E62FD}"/>
              </a:ext>
            </a:extLst>
          </p:cNvPr>
          <p:cNvSpPr/>
          <p:nvPr/>
        </p:nvSpPr>
        <p:spPr>
          <a:xfrm>
            <a:off x="2460382" y="3872995"/>
            <a:ext cx="343774" cy="26996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1F010BE-962E-4929-B520-FFB34742C418}"/>
              </a:ext>
            </a:extLst>
          </p:cNvPr>
          <p:cNvSpPr/>
          <p:nvPr/>
        </p:nvSpPr>
        <p:spPr>
          <a:xfrm>
            <a:off x="2844813" y="3870196"/>
            <a:ext cx="343774" cy="26996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FD86F7A-467F-43D9-808F-6716925A9B95}"/>
              </a:ext>
            </a:extLst>
          </p:cNvPr>
          <p:cNvSpPr/>
          <p:nvPr/>
        </p:nvSpPr>
        <p:spPr>
          <a:xfrm>
            <a:off x="3198050" y="3864116"/>
            <a:ext cx="343774" cy="26996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ED09BA-FB24-4448-A269-37C317F9CF57}"/>
              </a:ext>
            </a:extLst>
          </p:cNvPr>
          <p:cNvSpPr txBox="1"/>
          <p:nvPr/>
        </p:nvSpPr>
        <p:spPr>
          <a:xfrm>
            <a:off x="638996" y="3811729"/>
            <a:ext cx="51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62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A14663B-7FCD-4316-A91B-1C46D4E50D78}"/>
              </a:ext>
            </a:extLst>
          </p:cNvPr>
          <p:cNvSpPr txBox="1"/>
          <p:nvPr/>
        </p:nvSpPr>
        <p:spPr>
          <a:xfrm>
            <a:off x="995762" y="3804724"/>
            <a:ext cx="51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63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87D5DC8-EFF8-440B-B6D6-12FFE4808056}"/>
              </a:ext>
            </a:extLst>
          </p:cNvPr>
          <p:cNvSpPr txBox="1"/>
          <p:nvPr/>
        </p:nvSpPr>
        <p:spPr>
          <a:xfrm>
            <a:off x="1350260" y="3811729"/>
            <a:ext cx="51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64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44340BA-E08C-4CD7-98A2-27EFA0C1B96C}"/>
              </a:ext>
            </a:extLst>
          </p:cNvPr>
          <p:cNvSpPr txBox="1"/>
          <p:nvPr/>
        </p:nvSpPr>
        <p:spPr>
          <a:xfrm>
            <a:off x="1722080" y="3796233"/>
            <a:ext cx="51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3CC3A0FD-D3EC-43C0-A75C-A524E849440A}"/>
              </a:ext>
            </a:extLst>
          </p:cNvPr>
          <p:cNvSpPr txBox="1"/>
          <p:nvPr/>
        </p:nvSpPr>
        <p:spPr>
          <a:xfrm>
            <a:off x="2078268" y="3812332"/>
            <a:ext cx="51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2550152-8B57-4C12-BEC4-F7E4D18FADF2}"/>
              </a:ext>
            </a:extLst>
          </p:cNvPr>
          <p:cNvSpPr txBox="1"/>
          <p:nvPr/>
        </p:nvSpPr>
        <p:spPr>
          <a:xfrm>
            <a:off x="2416724" y="3813922"/>
            <a:ext cx="51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67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3C547B0-DBC9-43B1-875B-EB4542AEF10B}"/>
              </a:ext>
            </a:extLst>
          </p:cNvPr>
          <p:cNvSpPr txBox="1"/>
          <p:nvPr/>
        </p:nvSpPr>
        <p:spPr>
          <a:xfrm>
            <a:off x="2833370" y="3811729"/>
            <a:ext cx="51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68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F7703CD-8694-4571-9939-AA42A5E1ABB7}"/>
              </a:ext>
            </a:extLst>
          </p:cNvPr>
          <p:cNvSpPr txBox="1"/>
          <p:nvPr/>
        </p:nvSpPr>
        <p:spPr>
          <a:xfrm>
            <a:off x="3169067" y="3803995"/>
            <a:ext cx="51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69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6CE39AA-8D40-437E-9459-2B4CFA22B06E}"/>
              </a:ext>
            </a:extLst>
          </p:cNvPr>
          <p:cNvSpPr/>
          <p:nvPr/>
        </p:nvSpPr>
        <p:spPr>
          <a:xfrm>
            <a:off x="314759" y="1771823"/>
            <a:ext cx="343774" cy="488136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6467AEA-D717-4873-8A4A-E81046B8B452}"/>
              </a:ext>
            </a:extLst>
          </p:cNvPr>
          <p:cNvSpPr/>
          <p:nvPr/>
        </p:nvSpPr>
        <p:spPr>
          <a:xfrm>
            <a:off x="321944" y="2302883"/>
            <a:ext cx="343774" cy="43243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481D9A7-BFF4-46C5-A252-079E64613B27}"/>
              </a:ext>
            </a:extLst>
          </p:cNvPr>
          <p:cNvSpPr txBox="1"/>
          <p:nvPr/>
        </p:nvSpPr>
        <p:spPr>
          <a:xfrm>
            <a:off x="261828" y="1841218"/>
            <a:ext cx="56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20a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35592AD-497C-43D3-81F3-E34AFA8DAE59}"/>
              </a:ext>
            </a:extLst>
          </p:cNvPr>
          <p:cNvSpPr txBox="1"/>
          <p:nvPr/>
        </p:nvSpPr>
        <p:spPr>
          <a:xfrm>
            <a:off x="300264" y="2332467"/>
            <a:ext cx="603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9083B4-06F9-4F22-88C5-440D35A9BB6B}"/>
              </a:ext>
            </a:extLst>
          </p:cNvPr>
          <p:cNvSpPr/>
          <p:nvPr/>
        </p:nvSpPr>
        <p:spPr>
          <a:xfrm>
            <a:off x="830419" y="4238313"/>
            <a:ext cx="2972560" cy="199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GAME AREA </a:t>
            </a:r>
          </a:p>
          <a:p>
            <a:pPr algn="ctr"/>
            <a:r>
              <a:rPr lang="en-US" dirty="0"/>
              <a:t>(bounce house, vertical and speed testing, basketball free throw competition)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BF1E357-8238-438D-BAA9-E58D9EEF5336}"/>
              </a:ext>
            </a:extLst>
          </p:cNvPr>
          <p:cNvSpPr/>
          <p:nvPr/>
        </p:nvSpPr>
        <p:spPr>
          <a:xfrm>
            <a:off x="3871725" y="4235295"/>
            <a:ext cx="753866" cy="1991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D-Bat Setup </a:t>
            </a:r>
          </a:p>
          <a:p>
            <a:pPr algn="ctr"/>
            <a:endParaRPr lang="en-US" dirty="0"/>
          </a:p>
        </p:txBody>
      </p:sp>
      <p:sp>
        <p:nvSpPr>
          <p:cNvPr id="128" name="Star: 10 Points 127">
            <a:extLst>
              <a:ext uri="{FF2B5EF4-FFF2-40B4-BE49-F238E27FC236}">
                <a16:creationId xmlns:a16="http://schemas.microsoft.com/office/drawing/2014/main" id="{D6BB74F4-D46F-4C6C-B9BC-0588ADF8520E}"/>
              </a:ext>
            </a:extLst>
          </p:cNvPr>
          <p:cNvSpPr/>
          <p:nvPr/>
        </p:nvSpPr>
        <p:spPr>
          <a:xfrm>
            <a:off x="6683454" y="2210550"/>
            <a:ext cx="909926" cy="741872"/>
          </a:xfrm>
          <a:prstGeom prst="star10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Special Olympics Booth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497FB5-62A1-40E4-9167-855610DDBC3D}"/>
              </a:ext>
            </a:extLst>
          </p:cNvPr>
          <p:cNvCxnSpPr>
            <a:cxnSpLocks/>
          </p:cNvCxnSpPr>
          <p:nvPr/>
        </p:nvCxnSpPr>
        <p:spPr>
          <a:xfrm>
            <a:off x="7173157" y="3524435"/>
            <a:ext cx="213295" cy="2993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12283C5-9542-4A2F-A902-618043A2F089}"/>
              </a:ext>
            </a:extLst>
          </p:cNvPr>
          <p:cNvCxnSpPr>
            <a:cxnSpLocks/>
          </p:cNvCxnSpPr>
          <p:nvPr/>
        </p:nvCxnSpPr>
        <p:spPr>
          <a:xfrm>
            <a:off x="5030982" y="2363288"/>
            <a:ext cx="213295" cy="2993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00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C3CD-F20C-433C-98CB-FFB832B3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BOOTH RESERVATIONS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AC74A-1EFF-4469-B07C-42DB0BC1C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Booth 61: Heritage Births</a:t>
            </a:r>
          </a:p>
          <a:p>
            <a:r>
              <a:rPr lang="en-US" dirty="0"/>
              <a:t>Booth 38: West Central Texas Council</a:t>
            </a:r>
          </a:p>
        </p:txBody>
      </p:sp>
    </p:spTree>
    <p:extLst>
      <p:ext uri="{BB962C8B-B14F-4D97-AF65-F5344CB8AC3E}">
        <p14:creationId xmlns:p14="http://schemas.microsoft.com/office/powerpoint/2010/main" val="2996866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284ed0-988e-4da4-b1a5-9c2f26e9838b">
      <UserInfo>
        <DisplayName>Brandon Osborne</DisplayName>
        <AccountId>25</AccountId>
        <AccountType/>
      </UserInfo>
      <UserInfo>
        <DisplayName>Aaron Kovach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7E89B7B177E54C9F69393DA93332FA" ma:contentTypeVersion="12" ma:contentTypeDescription="Create a new document." ma:contentTypeScope="" ma:versionID="a6157c3da6b9570fdbf4e422b7dad0ce">
  <xsd:schema xmlns:xsd="http://www.w3.org/2001/XMLSchema" xmlns:xs="http://www.w3.org/2001/XMLSchema" xmlns:p="http://schemas.microsoft.com/office/2006/metadata/properties" xmlns:ns2="9a0d6c40-82c5-44c1-95d0-dbe6c76751b5" xmlns:ns3="2f284ed0-988e-4da4-b1a5-9c2f26e9838b" targetNamespace="http://schemas.microsoft.com/office/2006/metadata/properties" ma:root="true" ma:fieldsID="cbd2a6b193ddad9f2202e1d68ebfa669" ns2:_="" ns3:_="">
    <xsd:import namespace="9a0d6c40-82c5-44c1-95d0-dbe6c76751b5"/>
    <xsd:import namespace="2f284ed0-988e-4da4-b1a5-9c2f26e983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d6c40-82c5-44c1-95d0-dbe6c76751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84ed0-988e-4da4-b1a5-9c2f26e983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04376B-BDD6-47C5-838A-6B3DEBCB39B8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2f284ed0-988e-4da4-b1a5-9c2f26e9838b"/>
    <ds:schemaRef ds:uri="http://purl.org/dc/elements/1.1/"/>
    <ds:schemaRef ds:uri="http://schemas.microsoft.com/office/2006/metadata/properties"/>
    <ds:schemaRef ds:uri="http://schemas.microsoft.com/office/infopath/2007/PartnerControls"/>
    <ds:schemaRef ds:uri="9a0d6c40-82c5-44c1-95d0-dbe6c76751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C73CB9-9C9A-49BB-BF32-8E18A4E3B5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6237BA-4627-4C21-9C95-85AAC812E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0d6c40-82c5-44c1-95d0-dbe6c76751b5"/>
    <ds:schemaRef ds:uri="2f284ed0-988e-4da4-b1a5-9c2f26e983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236</Words>
  <Application>Microsoft Office PowerPoint</Application>
  <PresentationFormat>Widescreen</PresentationFormat>
  <Paragraphs>97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BOOTH RESERVATIONS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Ludwig</dc:creator>
  <cp:lastModifiedBy>Tucker Smith</cp:lastModifiedBy>
  <cp:revision>3</cp:revision>
  <cp:lastPrinted>2020-08-28T18:40:16Z</cp:lastPrinted>
  <dcterms:created xsi:type="dcterms:W3CDTF">2019-11-04T20:13:53Z</dcterms:created>
  <dcterms:modified xsi:type="dcterms:W3CDTF">2021-11-05T20:28:55Z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0x010100487E89B7B177E54C9F69393DA93332FA</vt:lpwstr>
  </property>
</Properties>
</file>